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8B2B7-D7D0-A132-104D-8077D7AA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68C8E1-30D0-6066-7F1A-6AA871CD5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1D5AF-DA2A-266B-5F00-651CAB40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3F8DA0-E5A5-199C-F6BF-6371EE258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41A23D-7368-F41D-DF66-2984A4CC9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4836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5FF17-E7D3-6E23-6022-7631C8DF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60D6A5-5BD5-C907-6936-7F0D03ECD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5C893D-85B4-07B8-21CA-25196625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810448-B9E4-4599-3398-33BED7B2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F1E58D-ED75-246B-3040-E59517FF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117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035031-0801-C9A4-8CCE-31328A95F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500A75-6988-393F-28ED-BDE58D8AF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B509C4-9842-EC61-DD7A-1FF7BCEB8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81485-4537-1430-F325-8BC72534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520561-5EF4-FA73-C66B-868D6B88D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723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67B53-6E24-DE69-EF76-2544C2BF0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AC4B4-7F2E-7C08-F0A0-629C30EE8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9F40CD-FF8A-E221-759C-C067C860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4193B-93CF-96BF-F809-277CCDAA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63F32-4D12-98BA-6F69-9F078517D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307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2B0EA-CA10-05BC-BD62-167262CE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10112-9394-0321-0206-FA4B15B0B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14EE32-30FF-978D-2B91-F428F926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5BD0B8-73AA-5F8E-28D3-B63A14FF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220D4-59F6-1718-1C59-64017AA1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5791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F6E43-9CBB-5478-C1F4-5C5D2AE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ED39FC-D7BC-0194-019C-D4464A338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1B1C8B-633B-AFCD-17A8-2C327E692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4B6CEA-1E03-785E-4E4D-5335E6A6D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3023FB-BB1D-EF7E-8055-CEBD0ADB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1CC028-5C17-D9AC-DC81-BAA745AF8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7780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81864-C341-1B6D-22CD-B318E3F2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524C33-F4F0-6433-BFDE-FD1C290C7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D40EA-FFD1-1614-8A92-539F9D7F9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ABECB9-20E6-9303-8F60-7C7ECE736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78011-E457-6499-1E96-FCAFAC136E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A240BC-9281-9C79-787E-AB5502C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2024-10-08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54CA3E-334F-2837-56D6-F45FBAA2E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857BD3-33AA-41CE-34F5-98E3556A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928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09FDE-B10E-38A1-1647-11B8D2E4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7895C7-325B-2C4E-95DA-2E184B2CA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2024-10-08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8E5EFB-B5B1-9635-4F19-CD2FB283A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BF6706-2B9D-D298-DC5E-5A85A61E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948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0B0CD0-50E7-F0F3-D38D-C8E7BB37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2024-10-08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73C070-454E-21A3-A2CB-7F6B5A57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6A298D-C233-599A-41D0-61283A9E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2746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F03FE-9DFE-F092-48D0-DD2A4810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22451F-4F22-B1AC-175D-45EC43727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01342C-B032-4312-59DD-9B7927AEC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1AFB32-4C3F-0BAC-8A42-17FDB1B9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B38C43-CE4D-7DB9-9536-96210A10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F6694D-BD80-9078-72E3-A42B13CA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276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A4255-5C9B-3473-3B26-A2C0D3D8D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23D8AF-8A87-6A2B-E614-FA4BEE70A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46782A-C246-36B3-BF89-8D35DB09B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86D9FC-6F03-FE68-3548-47E057E69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3A98-947D-5A48-9D90-B5BC77DFD251}" type="datetimeFigureOut">
              <a:rPr kumimoji="1" lang="ko-KR" altLang="en-US" smtClean="0"/>
              <a:t>2024-10-08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C9AD7F-7F78-852A-A320-F91C703AE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4BEF20-0FE8-8B33-61A2-4756CD95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15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7FEA58-DD2B-4B6D-445D-AA726B85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9EE1C7-9C7B-2887-7EBA-F41989534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D06910-3D1D-EB00-9488-60DF4DE28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4D3A98-947D-5A48-9D90-B5BC77DFD251}" type="datetimeFigureOut">
              <a:rPr kumimoji="1" lang="ko-KR" altLang="en-US" smtClean="0"/>
              <a:t>2024-10-08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4757A5-58C0-9972-510C-11C1BAE2C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F32817-842A-D1CD-5EC9-9F95B5175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7BFB75-E81E-D14E-8DA4-F84E21E3C7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712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C5F96-BFBD-6371-A449-05FD4860E0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A#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F28510-E6F3-D3B3-0E18-674372021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4547"/>
            <a:ext cx="9144000" cy="1655762"/>
          </a:xfrm>
        </p:spPr>
        <p:txBody>
          <a:bodyPr/>
          <a:lstStyle/>
          <a:p>
            <a:r>
              <a:rPr kumimoji="1" lang="en-US" altLang="ko-KR" dirty="0"/>
              <a:t>2024.10.10 week06</a:t>
            </a:r>
          </a:p>
        </p:txBody>
      </p:sp>
    </p:spTree>
    <p:extLst>
      <p:ext uri="{BB962C8B-B14F-4D97-AF65-F5344CB8AC3E}">
        <p14:creationId xmlns:p14="http://schemas.microsoft.com/office/powerpoint/2010/main" val="1713805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3AE7CB-1449-1EE6-EF9E-84EDCDDC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7F7348-7F0F-F761-935C-DC0668E57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463" y="1908753"/>
            <a:ext cx="4180609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주제 유지 이유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교수님의 피드백 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개발 현황 과정 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수정 개발 계획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282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59355-037A-0852-55B4-D243FB7B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유지 이유 </a:t>
            </a:r>
            <a:r>
              <a:rPr lang="en-US" altLang="ko-KR" dirty="0"/>
              <a:t>- 1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EE49D-22E7-5037-8A8D-569CBBA82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71C683-53CC-5803-A803-C0533F60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1" y="1634001"/>
            <a:ext cx="11012437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59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59355-037A-0852-55B4-D243FB7B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유지 이유 </a:t>
            </a:r>
            <a:r>
              <a:rPr lang="en-US" altLang="ko-KR" dirty="0"/>
              <a:t>- 2</a:t>
            </a:r>
            <a:r>
              <a:rPr lang="ko-KR" altLang="en-US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8AFB65A-5C8B-4881-4335-2F8DC9989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285" y="2237535"/>
            <a:ext cx="5852715" cy="2853142"/>
          </a:xfrm>
          <a:prstGeom prst="rect">
            <a:avLst/>
          </a:prstGeom>
        </p:spPr>
      </p:pic>
      <p:pic>
        <p:nvPicPr>
          <p:cNvPr id="14" name="그래픽 13" descr="오른쪽을 가리키는 검지  단색으로 채워진">
            <a:extLst>
              <a:ext uri="{FF2B5EF4-FFF2-40B4-BE49-F238E27FC236}">
                <a16:creationId xmlns:a16="http://schemas.microsoft.com/office/drawing/2014/main" id="{F93A54B8-EB27-F637-F87C-6ECE6C6C7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641548">
            <a:off x="8414429" y="3310881"/>
            <a:ext cx="1342462" cy="1342462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FA851E3-AF52-8992-62D3-3AEBDDF4F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06067" y="1816660"/>
            <a:ext cx="6293345" cy="4351338"/>
          </a:xfrm>
        </p:spPr>
      </p:pic>
    </p:spTree>
    <p:extLst>
      <p:ext uri="{BB962C8B-B14F-4D97-AF65-F5344CB8AC3E}">
        <p14:creationId xmlns:p14="http://schemas.microsoft.com/office/powerpoint/2010/main" val="357830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59355-037A-0852-55B4-D243FB7B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교수님의 피드백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85D9D2-E46A-E43B-030B-FA6E371B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37" y="1588655"/>
            <a:ext cx="3982006" cy="51732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D45493-B20A-23F5-4FF0-F56FF22AE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575" y="222316"/>
            <a:ext cx="5872062" cy="31034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6B0DFD-72B8-159D-B9D4-BE5B55776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180" y="3554013"/>
            <a:ext cx="4959652" cy="308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2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특정 포트를 사용하는 프로세스 죽이기">
            <a:extLst>
              <a:ext uri="{FF2B5EF4-FFF2-40B4-BE49-F238E27FC236}">
                <a16:creationId xmlns:a16="http://schemas.microsoft.com/office/drawing/2014/main" id="{885681DE-017C-1E26-6B80-2C009A8F8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2800" y="683520"/>
            <a:ext cx="5161540" cy="322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2459355-037A-0852-55B4-D243FB7B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진행 과정</a:t>
            </a:r>
          </a:p>
        </p:txBody>
      </p:sp>
      <p:pic>
        <p:nvPicPr>
          <p:cNvPr id="1028" name="Picture 4" descr="Mac os 로고 - 무료 컴퓨터개 아이콘">
            <a:extLst>
              <a:ext uri="{FF2B5EF4-FFF2-40B4-BE49-F238E27FC236}">
                <a16:creationId xmlns:a16="http://schemas.microsoft.com/office/drawing/2014/main" id="{DF0F54C8-ED97-FCB0-429C-2FEE2B12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6" y="2852881"/>
            <a:ext cx="1669474" cy="166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리눅스 종류] 리눅스는 왜 펭귄 로고를 사용할까? 우분투 리눅스 추천 [웹사이트제작 와플즈] : 네이버 블로그">
            <a:extLst>
              <a:ext uri="{FF2B5EF4-FFF2-40B4-BE49-F238E27FC236}">
                <a16:creationId xmlns:a16="http://schemas.microsoft.com/office/drawing/2014/main" id="{584724AF-10E1-875F-2413-1F9DA92B6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78" y="4602018"/>
            <a:ext cx="2294950" cy="136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6F5439-CA92-C676-D8BC-41BFE7CA2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121" y="2109089"/>
            <a:ext cx="2623466" cy="37822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3C8176-BC0D-6BC9-F54A-E8E533FED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944" y="365125"/>
            <a:ext cx="3450400" cy="29002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586DE3-A7AA-4D25-C99F-9CA4859564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0506" y="259542"/>
            <a:ext cx="2597262" cy="36026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0412B0-F054-543B-AD75-555C3ACAF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0506" y="3959094"/>
            <a:ext cx="2558944" cy="2757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D75A54-F8A1-991A-B27A-3FADF65A79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3424" y="3429000"/>
            <a:ext cx="1990376" cy="320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0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31</Words>
  <Application>Microsoft Office PowerPoint</Application>
  <PresentationFormat>와이드스크린</PresentationFormat>
  <Paragraphs>14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A#</vt:lpstr>
      <vt:lpstr>목차</vt:lpstr>
      <vt:lpstr>주제 유지 이유 - 1 </vt:lpstr>
      <vt:lpstr>주제 유지 이유 - 2 </vt:lpstr>
      <vt:lpstr>교수님의 피드백</vt:lpstr>
      <vt:lpstr>개발 진행 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이진성/임베디드시스템공학과</dc:creator>
  <cp:lastModifiedBy>소윤 박</cp:lastModifiedBy>
  <cp:revision>12</cp:revision>
  <dcterms:created xsi:type="dcterms:W3CDTF">2024-09-21T08:51:07Z</dcterms:created>
  <dcterms:modified xsi:type="dcterms:W3CDTF">2024-10-08T10:37:47Z</dcterms:modified>
</cp:coreProperties>
</file>